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139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291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278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484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55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733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719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920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313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71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75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B610D-9BD2-462C-8BAB-89CE41BEE1F5}" type="datetimeFigureOut">
              <a:rPr lang="pt-BR" smtClean="0"/>
              <a:t>04/02/2019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8C0A8-3E6E-4754-8113-675A0B2E019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7378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7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798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42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84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5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17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9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4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9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2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3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4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3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35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5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11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03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Vinicius Lins Ferreira</dc:creator>
  <cp:lastModifiedBy>Paulo Vinicius Lins Ferreira</cp:lastModifiedBy>
  <cp:revision>1</cp:revision>
  <dcterms:created xsi:type="dcterms:W3CDTF">2019-02-04T11:16:15Z</dcterms:created>
  <dcterms:modified xsi:type="dcterms:W3CDTF">2019-02-04T11:16:20Z</dcterms:modified>
</cp:coreProperties>
</file>