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824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2242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4182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8248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1479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80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0898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620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4182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86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4817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9671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278A-A7A9-456E-AFE8-4328B25B6F8E}" type="datetimeFigureOut">
              <a:rPr lang="pt-BR" smtClean="0"/>
              <a:t>08/02/19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923E8-2CB0-4F02-8957-A39B52A83AC4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32842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76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190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5557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001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4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062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369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0632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54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4548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067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079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6806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558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2130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3856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8230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63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8009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761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320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951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49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ancheta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64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598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711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852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9551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Paulo Vinicius Lins Ferreira</dc:creator>
  <cp:lastModifiedBy>Naassom Azevedo</cp:lastModifiedBy>
  <cp:revision>2</cp:revision>
  <dcterms:created xsi:type="dcterms:W3CDTF">2019-02-04T11:15:33Z</dcterms:created>
  <dcterms:modified xsi:type="dcterms:W3CDTF">2019-02-08T13:07:50Z</dcterms:modified>
</cp:coreProperties>
</file>