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65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86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03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38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73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668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170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873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50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4758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255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C4262-23FE-4A99-90FB-330BF148D9E0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E94A8-7BCC-458C-8B23-4C20041C5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0018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11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7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8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19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8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0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8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72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8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2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9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93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2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8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95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0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4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2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2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5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6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0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48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98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Vinicius Lins Ferreira</dc:creator>
  <cp:lastModifiedBy>Paulo Vinicius Lins Ferreira</cp:lastModifiedBy>
  <cp:revision>1</cp:revision>
  <dcterms:created xsi:type="dcterms:W3CDTF">2019-02-04T11:13:03Z</dcterms:created>
  <dcterms:modified xsi:type="dcterms:W3CDTF">2019-02-04T11:13:09Z</dcterms:modified>
</cp:coreProperties>
</file>