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</p:sldIdLst>
  <p:sldSz cx="12192000" cy="6858000"/>
  <p:notesSz cx="6858000" cy="9144000"/>
  <p:photoAlbum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91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ACDC2-D29E-40E9-9F2E-1759137599BE}" type="datetimeFigureOut">
              <a:rPr lang="pt-BR" smtClean="0"/>
              <a:t>21/02/2019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1B509-8AFF-47FA-B045-2921584BF6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12350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ACDC2-D29E-40E9-9F2E-1759137599BE}" type="datetimeFigureOut">
              <a:rPr lang="pt-BR" smtClean="0"/>
              <a:t>21/02/2019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1B509-8AFF-47FA-B045-2921584BF6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952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ACDC2-D29E-40E9-9F2E-1759137599BE}" type="datetimeFigureOut">
              <a:rPr lang="pt-BR" smtClean="0"/>
              <a:t>21/02/2019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1B509-8AFF-47FA-B045-2921584BF6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238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ACDC2-D29E-40E9-9F2E-1759137599BE}" type="datetimeFigureOut">
              <a:rPr lang="pt-BR" smtClean="0"/>
              <a:t>21/02/2019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1B509-8AFF-47FA-B045-2921584BF6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0541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ACDC2-D29E-40E9-9F2E-1759137599BE}" type="datetimeFigureOut">
              <a:rPr lang="pt-BR" smtClean="0"/>
              <a:t>21/02/2019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1B509-8AFF-47FA-B045-2921584BF6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7623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ACDC2-D29E-40E9-9F2E-1759137599BE}" type="datetimeFigureOut">
              <a:rPr lang="pt-BR" smtClean="0"/>
              <a:t>21/02/2019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1B509-8AFF-47FA-B045-2921584BF6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66745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ACDC2-D29E-40E9-9F2E-1759137599BE}" type="datetimeFigureOut">
              <a:rPr lang="pt-BR" smtClean="0"/>
              <a:t>21/02/2019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1B509-8AFF-47FA-B045-2921584BF6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6929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ACDC2-D29E-40E9-9F2E-1759137599BE}" type="datetimeFigureOut">
              <a:rPr lang="pt-BR" smtClean="0"/>
              <a:t>21/02/2019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1B509-8AFF-47FA-B045-2921584BF6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93045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ACDC2-D29E-40E9-9F2E-1759137599BE}" type="datetimeFigureOut">
              <a:rPr lang="pt-BR" smtClean="0"/>
              <a:t>21/02/2019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1B509-8AFF-47FA-B045-2921584BF6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3863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ACDC2-D29E-40E9-9F2E-1759137599BE}" type="datetimeFigureOut">
              <a:rPr lang="pt-BR" smtClean="0"/>
              <a:t>21/02/2019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1B509-8AFF-47FA-B045-2921584BF6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84199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ACDC2-D29E-40E9-9F2E-1759137599BE}" type="datetimeFigureOut">
              <a:rPr lang="pt-BR" smtClean="0"/>
              <a:t>21/02/2019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1B509-8AFF-47FA-B045-2921584BF6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29461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ACDC2-D29E-40E9-9F2E-1759137599BE}" type="datetimeFigureOut">
              <a:rPr lang="pt-BR" smtClean="0"/>
              <a:t>21/02/2019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1B509-8AFF-47FA-B045-2921584BF6D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49675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5073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2613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1838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57505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16298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05901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0170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36838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45904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17568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763948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5297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53342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07850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45453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27164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379390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23673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396118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27611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74992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8078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67701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84560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00267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07985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59750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463105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44658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70562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44511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020821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9098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6241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84045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8361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Prancheta 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09409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37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41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Naassom Batista de Azevedo</dc:creator>
  <cp:lastModifiedBy>Naassom Batista de Azevedo</cp:lastModifiedBy>
  <cp:revision>1</cp:revision>
  <dcterms:created xsi:type="dcterms:W3CDTF">2019-02-21T13:20:10Z</dcterms:created>
  <dcterms:modified xsi:type="dcterms:W3CDTF">2019-02-21T13:20:14Z</dcterms:modified>
</cp:coreProperties>
</file>