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83F3-79DE-4E17-9EB8-B9E73F554785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3043-6F06-4951-99FA-A2875D5F7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114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83F3-79DE-4E17-9EB8-B9E73F554785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3043-6F06-4951-99FA-A2875D5F7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50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83F3-79DE-4E17-9EB8-B9E73F554785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3043-6F06-4951-99FA-A2875D5F7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72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83F3-79DE-4E17-9EB8-B9E73F554785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3043-6F06-4951-99FA-A2875D5F7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73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83F3-79DE-4E17-9EB8-B9E73F554785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3043-6F06-4951-99FA-A2875D5F7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44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83F3-79DE-4E17-9EB8-B9E73F554785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3043-6F06-4951-99FA-A2875D5F7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23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83F3-79DE-4E17-9EB8-B9E73F554785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3043-6F06-4951-99FA-A2875D5F7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83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83F3-79DE-4E17-9EB8-B9E73F554785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3043-6F06-4951-99FA-A2875D5F7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483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83F3-79DE-4E17-9EB8-B9E73F554785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3043-6F06-4951-99FA-A2875D5F7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601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83F3-79DE-4E17-9EB8-B9E73F554785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3043-6F06-4951-99FA-A2875D5F7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540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83F3-79DE-4E17-9EB8-B9E73F554785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3043-6F06-4951-99FA-A2875D5F7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67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83F3-79DE-4E17-9EB8-B9E73F554785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3043-6F06-4951-99FA-A2875D5F7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0993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82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335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910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59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27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17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85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268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078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24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231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826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9269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318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59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198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23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126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5806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Naassom Batista de Azevedo</dc:creator>
  <cp:lastModifiedBy>Naassom Batista de Azevedo</cp:lastModifiedBy>
  <cp:revision>1</cp:revision>
  <dcterms:created xsi:type="dcterms:W3CDTF">2019-02-21T13:19:06Z</dcterms:created>
  <dcterms:modified xsi:type="dcterms:W3CDTF">2019-02-21T13:19:11Z</dcterms:modified>
</cp:coreProperties>
</file>