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2105-AD53-4474-9273-EF3261A9FFA9}" type="datetimeFigureOut">
              <a:rPr lang="pt-BR" smtClean="0"/>
              <a:t>21/02/2019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716-7E43-42D8-93B5-0D7A1F060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6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2105-AD53-4474-9273-EF3261A9FFA9}" type="datetimeFigureOut">
              <a:rPr lang="pt-BR" smtClean="0"/>
              <a:t>21/02/2019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716-7E43-42D8-93B5-0D7A1F060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84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2105-AD53-4474-9273-EF3261A9FFA9}" type="datetimeFigureOut">
              <a:rPr lang="pt-BR" smtClean="0"/>
              <a:t>21/02/2019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716-7E43-42D8-93B5-0D7A1F060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18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2105-AD53-4474-9273-EF3261A9FFA9}" type="datetimeFigureOut">
              <a:rPr lang="pt-BR" smtClean="0"/>
              <a:t>21/02/2019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716-7E43-42D8-93B5-0D7A1F060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40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2105-AD53-4474-9273-EF3261A9FFA9}" type="datetimeFigureOut">
              <a:rPr lang="pt-BR" smtClean="0"/>
              <a:t>21/02/2019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716-7E43-42D8-93B5-0D7A1F060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4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2105-AD53-4474-9273-EF3261A9FFA9}" type="datetimeFigureOut">
              <a:rPr lang="pt-BR" smtClean="0"/>
              <a:t>21/02/2019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716-7E43-42D8-93B5-0D7A1F060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6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2105-AD53-4474-9273-EF3261A9FFA9}" type="datetimeFigureOut">
              <a:rPr lang="pt-BR" smtClean="0"/>
              <a:t>21/02/2019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716-7E43-42D8-93B5-0D7A1F060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80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2105-AD53-4474-9273-EF3261A9FFA9}" type="datetimeFigureOut">
              <a:rPr lang="pt-BR" smtClean="0"/>
              <a:t>21/02/2019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716-7E43-42D8-93B5-0D7A1F060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99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2105-AD53-4474-9273-EF3261A9FFA9}" type="datetimeFigureOut">
              <a:rPr lang="pt-BR" smtClean="0"/>
              <a:t>21/02/2019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716-7E43-42D8-93B5-0D7A1F060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7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2105-AD53-4474-9273-EF3261A9FFA9}" type="datetimeFigureOut">
              <a:rPr lang="pt-BR" smtClean="0"/>
              <a:t>21/02/2019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716-7E43-42D8-93B5-0D7A1F060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81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2105-AD53-4474-9273-EF3261A9FFA9}" type="datetimeFigureOut">
              <a:rPr lang="pt-BR" smtClean="0"/>
              <a:t>21/02/2019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716-7E43-42D8-93B5-0D7A1F060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93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2105-AD53-4474-9273-EF3261A9FFA9}" type="datetimeFigureOut">
              <a:rPr lang="pt-BR" smtClean="0"/>
              <a:t>21/02/2019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76716-7E43-42D8-93B5-0D7A1F060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252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09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58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5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99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986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04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94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81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68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26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67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09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6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88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50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rancheta 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055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Naassom Batista de Azevedo</dc:creator>
  <cp:lastModifiedBy>Naassom Batista de Azevedo</cp:lastModifiedBy>
  <cp:revision>1</cp:revision>
  <dcterms:created xsi:type="dcterms:W3CDTF">2019-02-21T13:12:39Z</dcterms:created>
  <dcterms:modified xsi:type="dcterms:W3CDTF">2019-02-21T13:12:46Z</dcterms:modified>
</cp:coreProperties>
</file>