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photoAlbum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65638-A253-4FF3-868B-47CE4E0D0AA1}" type="datetimeFigureOut">
              <a:rPr lang="pt-BR" smtClean="0"/>
              <a:t>04/02/2019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9F1F8-B253-4B4E-80D1-6658658CA8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7385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65638-A253-4FF3-868B-47CE4E0D0AA1}" type="datetimeFigureOut">
              <a:rPr lang="pt-BR" smtClean="0"/>
              <a:t>04/02/2019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9F1F8-B253-4B4E-80D1-6658658CA8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3217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65638-A253-4FF3-868B-47CE4E0D0AA1}" type="datetimeFigureOut">
              <a:rPr lang="pt-BR" smtClean="0"/>
              <a:t>04/02/2019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9F1F8-B253-4B4E-80D1-6658658CA8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1237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65638-A253-4FF3-868B-47CE4E0D0AA1}" type="datetimeFigureOut">
              <a:rPr lang="pt-BR" smtClean="0"/>
              <a:t>04/02/2019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9F1F8-B253-4B4E-80D1-6658658CA8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4635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65638-A253-4FF3-868B-47CE4E0D0AA1}" type="datetimeFigureOut">
              <a:rPr lang="pt-BR" smtClean="0"/>
              <a:t>04/02/2019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9F1F8-B253-4B4E-80D1-6658658CA8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0902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65638-A253-4FF3-868B-47CE4E0D0AA1}" type="datetimeFigureOut">
              <a:rPr lang="pt-BR" smtClean="0"/>
              <a:t>04/02/2019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9F1F8-B253-4B4E-80D1-6658658CA8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8803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65638-A253-4FF3-868B-47CE4E0D0AA1}" type="datetimeFigureOut">
              <a:rPr lang="pt-BR" smtClean="0"/>
              <a:t>04/02/2019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9F1F8-B253-4B4E-80D1-6658658CA8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986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65638-A253-4FF3-868B-47CE4E0D0AA1}" type="datetimeFigureOut">
              <a:rPr lang="pt-BR" smtClean="0"/>
              <a:t>04/02/2019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9F1F8-B253-4B4E-80D1-6658658CA8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9157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65638-A253-4FF3-868B-47CE4E0D0AA1}" type="datetimeFigureOut">
              <a:rPr lang="pt-BR" smtClean="0"/>
              <a:t>04/02/2019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9F1F8-B253-4B4E-80D1-6658658CA8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5972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65638-A253-4FF3-868B-47CE4E0D0AA1}" type="datetimeFigureOut">
              <a:rPr lang="pt-BR" smtClean="0"/>
              <a:t>04/02/2019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9F1F8-B253-4B4E-80D1-6658658CA8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1609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65638-A253-4FF3-868B-47CE4E0D0AA1}" type="datetimeFigureOut">
              <a:rPr lang="pt-BR" smtClean="0"/>
              <a:t>04/02/2019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9F1F8-B253-4B4E-80D1-6658658CA8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4346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65638-A253-4FF3-868B-47CE4E0D0AA1}" type="datetimeFigureOut">
              <a:rPr lang="pt-BR" smtClean="0"/>
              <a:t>04/02/2019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9F1F8-B253-4B4E-80D1-6658658CA8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91307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347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163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368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683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40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37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284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024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766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935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380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713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884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94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676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797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437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Paulo Vinicius Lins Ferreira</dc:creator>
  <cp:lastModifiedBy>Paulo Vinicius Lins Ferreira</cp:lastModifiedBy>
  <cp:revision>1</cp:revision>
  <dcterms:created xsi:type="dcterms:W3CDTF">2019-02-04T11:17:15Z</dcterms:created>
  <dcterms:modified xsi:type="dcterms:W3CDTF">2019-02-04T11:17:20Z</dcterms:modified>
</cp:coreProperties>
</file>