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84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430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5814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10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48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540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73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0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45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21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83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6452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092B8-F4BB-4533-ADF3-AE01C1315AB7}" type="datetimeFigureOut">
              <a:rPr lang="pt-BR" smtClean="0"/>
              <a:t>31/07/19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1E8B2-DAC6-4EBA-8B08-67A6B3AD42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282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anchet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5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35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21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109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97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378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711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99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82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258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67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416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001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989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22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552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519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64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8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263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35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98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32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ncheta 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36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3738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Vinicius Lins Ferreira</dc:creator>
  <cp:lastModifiedBy>Naassom Azevedo</cp:lastModifiedBy>
  <cp:revision>3</cp:revision>
  <dcterms:created xsi:type="dcterms:W3CDTF">2019-02-04T11:08:42Z</dcterms:created>
  <dcterms:modified xsi:type="dcterms:W3CDTF">2019-07-31T22:09:53Z</dcterms:modified>
</cp:coreProperties>
</file>